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757" r:id="rId2"/>
    <p:sldId id="1782" r:id="rId3"/>
    <p:sldId id="1790" r:id="rId4"/>
    <p:sldId id="1783" r:id="rId5"/>
    <p:sldId id="1784" r:id="rId6"/>
    <p:sldId id="1785" r:id="rId7"/>
    <p:sldId id="1786" r:id="rId8"/>
    <p:sldId id="1787" r:id="rId9"/>
    <p:sldId id="178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448. A NUNG CIANGIN KIMUKIK DING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We Shall Meet By and By </a:t>
            </a:r>
          </a:p>
          <a:p>
            <a:r>
              <a:rPr lang="en-US" sz="1500" dirty="0"/>
              <a:t>Isa. 35:10</a:t>
            </a:r>
          </a:p>
          <a:p>
            <a:r>
              <a:rPr lang="en-US" sz="1500" dirty="0"/>
              <a:t>J. Atkinson 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2881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loh-na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36221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Khuazin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	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74132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29343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Gun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88280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86823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71250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hi ta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930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paisa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60034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258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448. A NUNG CIANGIN KIMUKIK DING</vt:lpstr>
      <vt:lpstr>1</vt:lpstr>
      <vt:lpstr>PowerPoint Presentation</vt:lpstr>
      <vt:lpstr>2</vt:lpstr>
      <vt:lpstr>PowerPoint Presentation</vt:lpstr>
      <vt:lpstr>3</vt:lpstr>
      <vt:lpstr>PowerPoint Presentation</vt:lpstr>
      <vt:lpstr>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2018-12-15T07:28:18Z</dcterms:modified>
</cp:coreProperties>
</file>